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9894"/>
    <a:srgbClr val="DCF1F1"/>
    <a:srgbClr val="D9D9D9"/>
    <a:srgbClr val="DDF1F0"/>
    <a:srgbClr val="000000"/>
    <a:srgbClr val="EFF2F3"/>
    <a:srgbClr val="EDF6F5"/>
    <a:srgbClr val="79C258"/>
    <a:srgbClr val="FBA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30" autoAdjust="0"/>
    <p:restoredTop sz="94809" autoAdjust="0"/>
  </p:normalViewPr>
  <p:slideViewPr>
    <p:cSldViewPr snapToGrid="0">
      <p:cViewPr varScale="1">
        <p:scale>
          <a:sx n="80" d="100"/>
          <a:sy n="80" d="100"/>
        </p:scale>
        <p:origin x="21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theme/theme4.xml><?xml version="1.0" encoding="utf-8"?>
<a:theme xmlns:a="http://schemas.openxmlformats.org/drawingml/2006/main" name="4_UMR closing">
  <a:themeElements>
    <a:clrScheme name="UMR Microsoft Office Color Palette - 10.2019">
      <a:dk1>
        <a:srgbClr val="2C393E"/>
      </a:dk1>
      <a:lt1>
        <a:srgbClr val="FFFFFF"/>
      </a:lt1>
      <a:dk2>
        <a:srgbClr val="DCF1F1"/>
      </a:dk2>
      <a:lt2>
        <a:srgbClr val="888060"/>
      </a:lt2>
      <a:accent1>
        <a:srgbClr val="00669E"/>
      </a:accent1>
      <a:accent2>
        <a:srgbClr val="F26122"/>
      </a:accent2>
      <a:accent3>
        <a:srgbClr val="95CB6E"/>
      </a:accent3>
      <a:accent4>
        <a:srgbClr val="59A545"/>
      </a:accent4>
      <a:accent5>
        <a:srgbClr val="57B9B5"/>
      </a:accent5>
      <a:accent6>
        <a:srgbClr val="E91619"/>
      </a:accent6>
      <a:hlink>
        <a:srgbClr val="00669E"/>
      </a:hlink>
      <a:folHlink>
        <a:srgbClr val="007E8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C5AC23BA40D841B3E9F52A2B2D8132" ma:contentTypeVersion="13" ma:contentTypeDescription="Create a new document." ma:contentTypeScope="" ma:versionID="3b7934001176166a600dfb8a86ca8ed5">
  <xsd:schema xmlns:xsd="http://www.w3.org/2001/XMLSchema" xmlns:xs="http://www.w3.org/2001/XMLSchema" xmlns:p="http://schemas.microsoft.com/office/2006/metadata/properties" xmlns:ns3="11b531f2-ce73-41b2-ac80-4d7b57efe614" xmlns:ns4="16683234-86c0-4c11-96ea-fe27a2955205" targetNamespace="http://schemas.microsoft.com/office/2006/metadata/properties" ma:root="true" ma:fieldsID="757a7bb4e95228b1153c8e6b2e54318a" ns3:_="" ns4:_="">
    <xsd:import namespace="11b531f2-ce73-41b2-ac80-4d7b57efe614"/>
    <xsd:import namespace="16683234-86c0-4c11-96ea-fe27a29552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b531f2-ce73-41b2-ac80-4d7b57efe6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83234-86c0-4c11-96ea-fe27a295520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0DD102-C838-418B-BB12-52AC779CDD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b531f2-ce73-41b2-ac80-4d7b57efe614"/>
    <ds:schemaRef ds:uri="16683234-86c0-4c11-96ea-fe27a29552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C087D8-0C3F-4AA6-9913-D227C9438A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BB5BEB-5413-4FBC-8486-6456EAF6C712}">
  <ds:schemaRefs>
    <ds:schemaRef ds:uri="11b531f2-ce73-41b2-ac80-4d7b57efe614"/>
    <ds:schemaRef ds:uri="http://purl.org/dc/terms/"/>
    <ds:schemaRef ds:uri="16683234-86c0-4c11-96ea-fe27a2955205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4747</TotalTime>
  <Words>610</Words>
  <Application>Microsoft Office PowerPoint</Application>
  <PresentationFormat>Widescreen</PresentationFormat>
  <Paragraphs>95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1_Cover</vt:lpstr>
      <vt:lpstr>2_UMR slides</vt:lpstr>
      <vt:lpstr>3_UMR dividers</vt:lpstr>
      <vt:lpstr>4_UMR closing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UnitedHealth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Budleski, Nicole L</dc:creator>
  <cp:lastModifiedBy>Meade, Juli M</cp:lastModifiedBy>
  <cp:revision>407</cp:revision>
  <dcterms:created xsi:type="dcterms:W3CDTF">2016-05-11T13:55:30Z</dcterms:created>
  <dcterms:modified xsi:type="dcterms:W3CDTF">2022-10-07T15:31:58Z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0x010100EBC5AC23BA40D841B3E9F52A2B2D8132</vt:lpwstr>
  </property>
  <property fmtid="{D5CDD505-2E9C-101B-9397-08002B2CF9AE}" pid="3" name="MSIP_Label_320f21ee-9bdc-4991-8abe-58f53448e302_Enabled">
    <vt:lpwstr>true</vt:lpwstr>
  </property>
  <property fmtid="{D5CDD505-2E9C-101B-9397-08002B2CF9AE}" pid="4" name="MSIP_Label_320f21ee-9bdc-4991-8abe-58f53448e302_SetDate">
    <vt:lpwstr>2022-10-07T15:31:57Z</vt:lpwstr>
  </property>
  <property fmtid="{D5CDD505-2E9C-101B-9397-08002B2CF9AE}" pid="5" name="MSIP_Label_320f21ee-9bdc-4991-8abe-58f53448e302_Method">
    <vt:lpwstr>Privileged</vt:lpwstr>
  </property>
  <property fmtid="{D5CDD505-2E9C-101B-9397-08002B2CF9AE}" pid="6" name="MSIP_Label_320f21ee-9bdc-4991-8abe-58f53448e302_Name">
    <vt:lpwstr>External Label</vt:lpwstr>
  </property>
  <property fmtid="{D5CDD505-2E9C-101B-9397-08002B2CF9AE}" pid="7" name="MSIP_Label_320f21ee-9bdc-4991-8abe-58f53448e302_SiteId">
    <vt:lpwstr>db05faca-c82a-4b9d-b9c5-0f64b6755421</vt:lpwstr>
  </property>
  <property fmtid="{D5CDD505-2E9C-101B-9397-08002B2CF9AE}" pid="8" name="MSIP_Label_320f21ee-9bdc-4991-8abe-58f53448e302_ActionId">
    <vt:lpwstr>24c228bd-bf85-4a17-aedb-5ebd3c4456a7</vt:lpwstr>
  </property>
  <property fmtid="{D5CDD505-2E9C-101B-9397-08002B2CF9AE}" pid="9" name="MSIP_Label_320f21ee-9bdc-4991-8abe-58f53448e302_ContentBits">
    <vt:lpwstr>0</vt:lpwstr>
  </property>
</Properties>
</file>